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4"/>
  </p:sldMasterIdLst>
  <p:notesMasterIdLst>
    <p:notesMasterId r:id="rId16"/>
  </p:notesMasterIdLst>
  <p:sldIdLst>
    <p:sldId id="256" r:id="rId5"/>
    <p:sldId id="261" r:id="rId6"/>
    <p:sldId id="262" r:id="rId7"/>
    <p:sldId id="263" r:id="rId8"/>
    <p:sldId id="264" r:id="rId9"/>
    <p:sldId id="270" r:id="rId10"/>
    <p:sldId id="273" r:id="rId11"/>
    <p:sldId id="274" r:id="rId12"/>
    <p:sldId id="275" r:id="rId13"/>
    <p:sldId id="276" r:id="rId14"/>
    <p:sldId id="280" r:id="rId15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E0D"/>
    <a:srgbClr val="FF9933"/>
    <a:srgbClr val="9933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99C46D-3512-3F42-8597-E1DE978E0C65}" type="datetime1">
              <a:t>07-05-2023</a:t>
            </a:fld>
            <a:endParaRPr lang="en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565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D3C24CA-F09D-D746-8710-4BFA0D1003CF}" type="datetime1">
              <a:t>07-05-2023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3444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15C83E-4C06-7847-B1B2-5EA1E6484DB4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24805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AC7CE2-B803-A341-92DC-09348186F4E4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4946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888E75B-06F1-764D-90C2-21FDDFD5D3A5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01238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47499FB-D8B2-BB40-8058-AAE390A30478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630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1F29B8-BB26-2742-B15B-3E34A08D2A82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09183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625AF3-5E73-3741-B3E0-C291B5487635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4890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8004B7F-D5A9-0944-A659-E53445E204A6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20622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F8B3DA8-E344-4F43-9C85-CA6C68C61A0E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587844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C99A3-670E-3D47-9C33-BCC74F0BDE65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84838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FC34BD-7860-2B48-B7CD-3ED1D64EF2B2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656886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9BEC277-B8E0-4542-A7E1-479CF20BE838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741259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585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41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694DF60-32C9-954F-9C35-D7B2DD5CAFDC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956680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8D7981A-9F51-AE45-98CC-CBF3A0C6AAF2}" type="datetime1">
              <a:t>07-05-2023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568102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9A4BE2-31F3-A549-8997-DF599352461A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102919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D1066-FB45-3845-9CDC-5B994C4295CF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676869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610BD68-4F16-EE4B-89F4-8B760B0BF165}" type="datetime1">
              <a:t>07-05-2023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416078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543E42-590D-2E4E-8C57-E92B574E3B7D}" type="datetime1">
              <a:t>07-05-2023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198065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F08911E-102F-8D4D-BCD4-E520353FDCD3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443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142618-DDE1-5240-8D3B-728C29213A49}" type="datetime1">
              <a:t>07-05-2023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256105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334349B8-CF37-41EC-9A1F-41A25BB2126C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4649831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691276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16594730" y="3289299"/>
            <a:ext cx="6767395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83126" y="3289298"/>
            <a:ext cx="14623200" cy="957598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540174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38928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75167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3404847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571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4853D3-495A-2B45-9A55-1CD91DC6E6AB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7219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68D434-6EEF-A043-916B-48E5F63BD01D}" type="datetime1">
              <a:t>07-05-2023</a:t>
            </a:fld>
            <a:endParaRPr lang="en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85367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EA48EE-223B-F64C-BAD5-5ABAC20D5251}" type="datetime1">
              <a:t>07-05-2023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8842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9A4C8A1-72AE-464E-8FCD-BE6D6CC3E333}" type="datetime1">
              <a:t>07-05-2023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8471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EDF6B0-F5CD-E14B-A5A7-939223A3FACA}" type="datetime1">
              <a:t>07-05-2023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4381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B363BC7-117B-7C42-849D-1BFCB9FAE5B8}" type="datetime1">
              <a:t>07-05-2023</a:t>
            </a:fld>
            <a:endParaRPr lang="en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38174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7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AE43D5D-9ED8-6542-8FC8-5B1BBA98D061}" type="datetime1">
              <a:t>07-05-2023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80854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97" r:id="rId32"/>
    <p:sldLayoutId id="2147483662" r:id="rId33"/>
    <p:sldLayoutId id="2147483663" r:id="rId3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7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docs/5.2/getting-started/introduction/" TargetMode="External"/><Relationship Id="rId2" Type="http://schemas.openxmlformats.org/officeDocument/2006/relationships/hyperlink" Target="https://getbootstrap.com/docs/5.3/getting-started/introduction/" TargetMode="Externa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getbootstrap.com/docs/5.3/getting-started/download/" TargetMode="Externa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Bootstrap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Front-end frameworks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0D45D5-7613-47D4-A10F-6107D0BBA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template med downloads</a:t>
            </a: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8F4B0B8E-2029-43ED-982F-592DA0B86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&lt;!doctype html&gt;</a:t>
            </a:r>
            <a:b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&lt;html lang="en"&gt;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&lt;head&gt;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Required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tags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="utf-8"&gt;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="viewport" content="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device-width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, initial-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=1"&gt;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Bootstrap CSS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&lt;link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stylesheet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="css/bootstrap.min.css" type=”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/css”&gt;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Din egen CSS her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&lt;body&gt;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Bootstrap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dependant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JavaScript;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choose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one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of the </a:t>
            </a:r>
            <a:r>
              <a:rPr lang="da-DK" altLang="da-DK" sz="4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two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! --&gt;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Option 1: Bootstrap Bundle with Popper --&gt;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&lt;script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=”js/bootstrap.bundle.min.js”&gt;&lt;/script&gt;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Option 2: Separate Popper and Bootstrap JS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&lt;script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=”js/popper.min.js"&gt;&lt;/script&gt;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&lt;script </a:t>
            </a:r>
            <a:r>
              <a:rPr lang="da-DK" altLang="da-DK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="js/bootstrap.min.js"&gt;&lt;/script&gt;</a:t>
            </a:r>
            <a:b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altLang="da-DK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&lt;!-- Din egen JavaScript her --&gt;</a:t>
            </a:r>
            <a:endParaRPr lang="da-DK" altLang="da-DK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&lt;/html&gt; </a:t>
            </a:r>
          </a:p>
        </p:txBody>
      </p:sp>
    </p:spTree>
    <p:extLst>
      <p:ext uri="{BB962C8B-B14F-4D97-AF65-F5344CB8AC3E}">
        <p14:creationId xmlns:p14="http://schemas.microsoft.com/office/powerpoint/2010/main" val="1422672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C629B-4984-4EF9-B468-9D1B0ECDA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værktøjer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DEA76E8-0060-40F3-9523-6C2BF573BB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Alle Bootstraps værktøjer stiller klasser til rådighed, som kan lave den styling, som du gerne vil have på et element</a:t>
            </a:r>
          </a:p>
          <a:p>
            <a:r>
              <a:rPr lang="da-DK" dirty="0"/>
              <a:t>Du kan tilføje flere klasser på et element, så du får alle de ønskede stylinger frem</a:t>
            </a:r>
          </a:p>
          <a:p>
            <a:r>
              <a:rPr lang="da-DK" dirty="0"/>
              <a:t>Det betyder, at en Bootstrap HTML side er fyldt væsentligt mere op med klasser, end du ellers ville have, hvor du ville samle al styling på et element i dit eget CSS-dokument: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h1 {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blue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grey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: bold;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dirty="0"/>
            </a:br>
            <a:br>
              <a:rPr lang="da-DK" dirty="0"/>
            </a:br>
            <a:r>
              <a:rPr lang="da-DK" dirty="0"/>
              <a:t>Bliver det i Bootstrap til: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&lt;h1 class=”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text-primary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bg-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secondary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font-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-bold”&gt;Overskrift&lt;/h1&gt;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AD8077F8-DCC8-46CA-BB65-7D2A6C1D3A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F9751A6-4B7F-445D-B31A-4CBB6C9BB7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0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D34ED-FE13-4E64-B7CD-0BEAC66D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er </a:t>
            </a:r>
            <a:r>
              <a:rPr lang="da-DK" dirty="0" err="1"/>
              <a:t>bootstrap</a:t>
            </a:r>
            <a:r>
              <a:rPr lang="da-DK" dirty="0"/>
              <a:t>?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685DBF92-F853-4BBE-B0EB-E52F0A60E3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Bootstrap startede som et framework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Frameworket skaber rammerne/opbygningen og du fylder indhold ind i rammerne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Udviklet af Twitter til at skabe mere konsistens på hjemmesiders design og komposition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Baseret på en 12-kolonne opsætning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Man kan enten bruge alle 12, eller man kan slå kolonner sammen og bruge færre – de vil dog stadig være pænt sat op i forhold til hinanden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Bruges til at lave </a:t>
            </a:r>
            <a:r>
              <a:rPr lang="da-DK" dirty="0" err="1"/>
              <a:t>responsive</a:t>
            </a:r>
            <a:r>
              <a:rPr lang="da-DK" dirty="0"/>
              <a:t> og mobile-</a:t>
            </a:r>
            <a:r>
              <a:rPr lang="da-DK" dirty="0" err="1"/>
              <a:t>first</a:t>
            </a:r>
            <a:r>
              <a:rPr lang="da-DK" dirty="0"/>
              <a:t> designede hjemmesider på tværs af platforme og browsere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Nuværende version: Bootstrap 5.3</a:t>
            </a:r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29F98203-8993-465D-9AFE-6E726B8278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0" b="26726"/>
          <a:stretch/>
        </p:blipFill>
        <p:spPr>
          <a:xfrm>
            <a:off x="14986168" y="4350906"/>
            <a:ext cx="7721600" cy="5102352"/>
          </a:xfr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83F4ADE-0657-4034-AA80-9404294029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91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4B5B15-C4A1-4319-9B21-B2072E224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er Bootstrap?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F365A62-E731-4D2D-A514-A485AEB5DC1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I dag anvendes Bootstrap også som andet end et framework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Indeholder bl.a. en </a:t>
            </a:r>
            <a:r>
              <a:rPr lang="da-DK" dirty="0" err="1"/>
              <a:t>Reboot</a:t>
            </a:r>
            <a:r>
              <a:rPr lang="da-DK" dirty="0"/>
              <a:t> funktion, som bruges til at resette browseres default CSS, så alle sider ser ens ud i alle browsere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Indeholder også styling til bl.a. farver, fonte, formularer, knapper, drop-</a:t>
            </a:r>
            <a:r>
              <a:rPr lang="da-DK" dirty="0" err="1"/>
              <a:t>down</a:t>
            </a:r>
            <a:r>
              <a:rPr lang="da-DK" dirty="0"/>
              <a:t> menuer og billeder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Du kan vælge, når du installerer Bootstrap, om du kun vil have nogle funktioner eller om du vil have dem alle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En del af disse </a:t>
            </a:r>
            <a:r>
              <a:rPr lang="da-DK" dirty="0" err="1"/>
              <a:t>funktionaliteter</a:t>
            </a:r>
            <a:r>
              <a:rPr lang="da-DK" dirty="0"/>
              <a:t> er også afhængigt af JavaScript</a:t>
            </a:r>
          </a:p>
          <a:p>
            <a:pPr lvl="3">
              <a:spcBef>
                <a:spcPts val="1200"/>
              </a:spcBef>
            </a:pPr>
            <a:r>
              <a:rPr lang="da-DK" dirty="0"/>
              <a:t>Herunder popper.js som er et JavaScript bibliotek, der indeholder JavaScript funktioner</a:t>
            </a:r>
          </a:p>
          <a:p>
            <a:pPr lvl="3">
              <a:spcBef>
                <a:spcPts val="1200"/>
              </a:spcBef>
            </a:pPr>
            <a:r>
              <a:rPr lang="da-DK" dirty="0"/>
              <a:t>Denne er inkluderet i js-</a:t>
            </a:r>
            <a:r>
              <a:rPr lang="da-DK" dirty="0" err="1"/>
              <a:t>bundle</a:t>
            </a:r>
            <a:r>
              <a:rPr lang="da-DK" dirty="0"/>
              <a:t> filen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F79CDAD9-F589-4B82-949B-7CCDA05D35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" b="62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B722531-1F22-42C6-8F5B-4BFBB2B313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769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45508-91F7-4A5B-9921-BDB072DC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Installation af Bootstrap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5257B93-BA15-47A1-9A9C-2D42B8F75E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Bootstrap kan installeres på forskellige måder</a:t>
            </a:r>
          </a:p>
          <a:p>
            <a:pPr lvl="1"/>
            <a:r>
              <a:rPr lang="da-DK" dirty="0"/>
              <a:t>Man kan downloade css og js filen og så linke til dem fra sit HTML dokument</a:t>
            </a:r>
          </a:p>
          <a:p>
            <a:pPr lvl="1"/>
            <a:r>
              <a:rPr lang="da-DK" dirty="0"/>
              <a:t>Man kan anvende en CDN (Content Delivery Network)</a:t>
            </a:r>
          </a:p>
          <a:p>
            <a:pPr lvl="2"/>
            <a:r>
              <a:rPr lang="da-DK" dirty="0"/>
              <a:t>Et CDN stiller visse dele af ens website til rådighed ved at cache det hos brugeren (fx CSS-filer, </a:t>
            </a:r>
            <a:r>
              <a:rPr lang="da-DK" dirty="0" err="1"/>
              <a:t>bootstrap</a:t>
            </a:r>
            <a:r>
              <a:rPr lang="da-DK" dirty="0"/>
              <a:t> </a:t>
            </a:r>
            <a:r>
              <a:rPr lang="da-DK" dirty="0" err="1"/>
              <a:t>osv</a:t>
            </a:r>
            <a:r>
              <a:rPr lang="da-DK" dirty="0"/>
              <a:t>)</a:t>
            </a:r>
          </a:p>
          <a:p>
            <a:pPr lvl="3"/>
            <a:r>
              <a:rPr lang="da-DK" dirty="0"/>
              <a:t>Hvis brugeren allerede en gang har besøgt et website, som anvender samme filer, skal de ikke hentes igen</a:t>
            </a:r>
          </a:p>
          <a:p>
            <a:pPr lvl="3"/>
            <a:r>
              <a:rPr lang="da-DK" dirty="0"/>
              <a:t>Reducerer </a:t>
            </a:r>
            <a:r>
              <a:rPr lang="da-DK" dirty="0" err="1"/>
              <a:t>loadspeed</a:t>
            </a:r>
            <a:r>
              <a:rPr lang="da-DK" dirty="0"/>
              <a:t> på siden og dataforbrug</a:t>
            </a:r>
          </a:p>
          <a:p>
            <a:pPr lvl="2"/>
            <a:r>
              <a:rPr lang="da-DK" dirty="0"/>
              <a:t>Hvis du skal kunne arbejde offline på dit website, kan du ikke anvende et CDN</a:t>
            </a:r>
          </a:p>
          <a:p>
            <a:pPr lvl="1"/>
            <a:r>
              <a:rPr lang="da-DK" dirty="0"/>
              <a:t>Mange anvender lokale filer under udvikling og skifter så til CDN, når siden bliver </a:t>
            </a:r>
            <a:r>
              <a:rPr lang="da-DK" dirty="0" err="1"/>
              <a:t>deployet</a:t>
            </a:r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B76C31C5-AFD1-43B5-B691-8A5C1DEE701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" b="525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EA0BD1B-FA83-4E09-A5BA-30C9CAF690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18432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Installation af Bootstrap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89D31A5-335E-4BFB-98AB-2C68FFDA0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da-DK" dirty="0" err="1"/>
              <a:t>BootstrapCDN</a:t>
            </a:r>
            <a:r>
              <a:rPr lang="da-DK" dirty="0"/>
              <a:t>:</a:t>
            </a:r>
            <a:br>
              <a:rPr lang="da-DK" dirty="0"/>
            </a:br>
            <a:endParaRPr lang="da-DK" dirty="0"/>
          </a:p>
          <a:p>
            <a:pPr lvl="1">
              <a:spcBef>
                <a:spcPts val="1200"/>
              </a:spcBef>
            </a:pPr>
            <a:r>
              <a:rPr lang="da-DK" dirty="0"/>
              <a:t>Du kan finde en beskrivelse af, hvordan du skal linke til de forskellige Bootstrap filer på denne side, hvis du bruger CDN: </a:t>
            </a:r>
            <a:br>
              <a:rPr lang="da-DK" dirty="0"/>
            </a:br>
            <a:br>
              <a:rPr lang="da-DK" dirty="0"/>
            </a:br>
            <a:r>
              <a:rPr lang="da-DK" dirty="0">
                <a:hlinkClick r:id="rId2"/>
              </a:rPr>
              <a:t>https://getbootstrap.com/docs/5.3/getting-started/introduction/</a:t>
            </a:r>
            <a:r>
              <a:rPr lang="da-DK" dirty="0">
                <a:hlinkClick r:id="rId3"/>
              </a:rPr>
              <a:t> </a:t>
            </a:r>
            <a:br>
              <a:rPr lang="da-DK" dirty="0"/>
            </a:br>
            <a:endParaRPr lang="da-DK" dirty="0"/>
          </a:p>
          <a:p>
            <a:pPr lvl="1">
              <a:spcBef>
                <a:spcPts val="1200"/>
              </a:spcBef>
            </a:pPr>
            <a:r>
              <a:rPr lang="da-DK" dirty="0"/>
              <a:t>Vær opmærksom på, at når/hvis Bootstrap skifter til en ny version (eller nogle af de nødvendige js-biblioteker skifter version), så skal du på et tidspunkt have lavet om i dine links, hvis du vil bruge en anden version af Bootstrap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AF991908-DA65-49E3-980F-1EA1094A4C1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B9667B2-CF64-4362-8595-04BBA9B0A3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718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Installation af Bootstrap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7424A4D-E466-4B53-996F-D69C4F935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1200"/>
              </a:spcBef>
            </a:pPr>
            <a:r>
              <a:rPr lang="da-DK" dirty="0"/>
              <a:t>Downloadede filer: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Filerne, som skal bruges til Bootstrap kan hentes på </a:t>
            </a:r>
            <a:br>
              <a:rPr lang="da-DK" dirty="0"/>
            </a:br>
            <a:r>
              <a:rPr lang="da-DK" dirty="0">
                <a:hlinkClick r:id="rId2"/>
              </a:rPr>
              <a:t>https://getbootstrap.com/docs/5.3/getting-started/download/</a:t>
            </a:r>
            <a:r>
              <a:rPr lang="da-DK" dirty="0"/>
              <a:t> </a:t>
            </a:r>
          </a:p>
          <a:p>
            <a:pPr lvl="1">
              <a:spcBef>
                <a:spcPts val="1200"/>
              </a:spcBef>
            </a:pPr>
            <a:r>
              <a:rPr lang="da-DK" dirty="0"/>
              <a:t>Når du selv downloader og linker til dine egne filer, skal du være opmærksom på følgende: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Din kode skal indeholde følgende </a:t>
            </a:r>
            <a:r>
              <a:rPr lang="da-DK" dirty="0" err="1"/>
              <a:t>meta</a:t>
            </a:r>
            <a:r>
              <a:rPr lang="da-DK" dirty="0"/>
              <a:t>-tags:</a:t>
            </a:r>
            <a:br>
              <a:rPr lang="da-DK" dirty="0"/>
            </a:b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=”utf-8”&gt;</a:t>
            </a:r>
            <a:br>
              <a:rPr lang="da-DK" sz="3200" dirty="0"/>
            </a:b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=”viewport” content=”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width-device-width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initial-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=1&gt;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Din egen CSS-fil skal stå EFTER Bootstrap CSS-filen, ellers slår din egen CSS ikke igennem på samme klasser, hvis du har lyst til at ændre på nogle af de faste Bootstrap klasser</a:t>
            </a:r>
          </a:p>
          <a:p>
            <a:pPr lvl="2">
              <a:spcBef>
                <a:spcPts val="1200"/>
              </a:spcBef>
            </a:pPr>
            <a:r>
              <a:rPr lang="da-DK" dirty="0"/>
              <a:t>Din JavaScript fil skal linkes i bunden af din side, lige inden du afslutter dit &lt;/body&gt; tag</a:t>
            </a:r>
          </a:p>
          <a:p>
            <a:pPr lvl="3">
              <a:spcBef>
                <a:spcPts val="1200"/>
              </a:spcBef>
            </a:pPr>
            <a:r>
              <a:rPr lang="da-DK" dirty="0"/>
              <a:t>Egen JavaScript skal linkes EFTER Bootstrap js-filen</a:t>
            </a:r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B2AE72D3-D6ED-426D-BC7B-2B0AEB166D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51B84DD-3B7F-4CB9-99AB-342B5769E5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0873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EE038-BE87-4CE6-8E8F-43B60D6F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Minified</a:t>
            </a:r>
            <a:r>
              <a:rPr lang="da-DK" dirty="0"/>
              <a:t> filer (.min.css eller .min.js)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4CF084DD-AA91-4C12-A7C4-0A60ECE4F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9"/>
          </a:xfrm>
        </p:spPr>
        <p:txBody>
          <a:bodyPr>
            <a:normAutofit fontScale="92500"/>
          </a:bodyPr>
          <a:lstStyle/>
          <a:p>
            <a:pPr>
              <a:spcBef>
                <a:spcPts val="1200"/>
              </a:spcBef>
            </a:pPr>
            <a:r>
              <a:rPr lang="da-DK" sz="3600" dirty="0"/>
              <a:t>De fleste af de filer, du skal bruge (CSS og js-filer) findes også i en </a:t>
            </a:r>
            <a:r>
              <a:rPr lang="da-DK" sz="3600" dirty="0" err="1"/>
              <a:t>minified</a:t>
            </a:r>
            <a:r>
              <a:rPr lang="da-DK" sz="3600" dirty="0"/>
              <a:t> version</a:t>
            </a:r>
          </a:p>
          <a:p>
            <a:pPr>
              <a:spcBef>
                <a:spcPts val="1200"/>
              </a:spcBef>
            </a:pPr>
            <a:r>
              <a:rPr lang="da-DK" sz="3600" dirty="0" err="1"/>
              <a:t>Minification</a:t>
            </a:r>
            <a:r>
              <a:rPr lang="da-DK" sz="3600" dirty="0"/>
              <a:t> er blevet populært efter at CSS og js-filer er blevet mere og mere avancerede, større og tager længere tid at loade</a:t>
            </a:r>
          </a:p>
          <a:p>
            <a:pPr>
              <a:spcBef>
                <a:spcPts val="1200"/>
              </a:spcBef>
            </a:pPr>
            <a:r>
              <a:rPr lang="da-DK" sz="3600" dirty="0"/>
              <a:t>I en </a:t>
            </a:r>
            <a:r>
              <a:rPr lang="da-DK" sz="3600" dirty="0" err="1"/>
              <a:t>minified</a:t>
            </a:r>
            <a:r>
              <a:rPr lang="da-DK" sz="3600" dirty="0"/>
              <a:t> fil er kodekommentarer og ekstra mellemrum fjernet, så browseren skal læse så lidt som overhovedet muligt</a:t>
            </a:r>
          </a:p>
          <a:p>
            <a:pPr>
              <a:spcBef>
                <a:spcPts val="1200"/>
              </a:spcBef>
            </a:pPr>
            <a:r>
              <a:rPr lang="da-DK" sz="3600" dirty="0"/>
              <a:t>En </a:t>
            </a:r>
            <a:r>
              <a:rPr lang="da-DK" sz="3600" dirty="0" err="1"/>
              <a:t>minified</a:t>
            </a:r>
            <a:r>
              <a:rPr lang="da-DK" sz="3600" dirty="0"/>
              <a:t> fil hedder .min.css eller .min.js</a:t>
            </a:r>
          </a:p>
          <a:p>
            <a:pPr>
              <a:spcBef>
                <a:spcPts val="1200"/>
              </a:spcBef>
            </a:pPr>
            <a:r>
              <a:rPr lang="da-DK" sz="3600" dirty="0"/>
              <a:t>For både bootstrap-bundle.js og bootstrap.css er der også en </a:t>
            </a:r>
            <a:r>
              <a:rPr lang="da-DK" sz="3600" dirty="0" err="1"/>
              <a:t>minified</a:t>
            </a:r>
            <a:r>
              <a:rPr lang="da-DK" sz="3600" dirty="0"/>
              <a:t> fil tilgængelig</a:t>
            </a:r>
          </a:p>
          <a:p>
            <a:pPr lvl="1">
              <a:spcBef>
                <a:spcPts val="1200"/>
              </a:spcBef>
            </a:pPr>
            <a:r>
              <a:rPr lang="da-DK" sz="3600" dirty="0"/>
              <a:t>Hvis du har tænkt dig at ændre i </a:t>
            </a:r>
            <a:r>
              <a:rPr lang="da-DK" sz="3600" dirty="0" err="1"/>
              <a:t>bootstrap</a:t>
            </a:r>
            <a:r>
              <a:rPr lang="da-DK" sz="3600" dirty="0"/>
              <a:t>-filerne, anbefales det ikke at anvende </a:t>
            </a:r>
            <a:r>
              <a:rPr lang="da-DK" sz="3600" dirty="0" err="1"/>
              <a:t>minified</a:t>
            </a:r>
            <a:r>
              <a:rPr lang="da-DK" sz="3600" dirty="0"/>
              <a:t> filer, da de er meget svære at læse (der er ingen mellemrum eller kommentarer)</a:t>
            </a:r>
          </a:p>
          <a:p>
            <a:pPr lvl="1">
              <a:spcBef>
                <a:spcPts val="1200"/>
              </a:spcBef>
            </a:pPr>
            <a:r>
              <a:rPr lang="da-DK" sz="3600" dirty="0"/>
              <a:t>Hvis du ikke skal ændre i dem, kan du sagtens arbejde med </a:t>
            </a:r>
            <a:r>
              <a:rPr lang="da-DK" sz="3600" dirty="0" err="1"/>
              <a:t>minified</a:t>
            </a:r>
            <a:r>
              <a:rPr lang="da-DK" sz="3600" dirty="0"/>
              <a:t> filer - ellers kan du ændre fra ikke-</a:t>
            </a:r>
            <a:r>
              <a:rPr lang="da-DK" sz="3600" dirty="0" err="1"/>
              <a:t>minified</a:t>
            </a:r>
            <a:r>
              <a:rPr lang="da-DK" sz="3600" dirty="0"/>
              <a:t> til </a:t>
            </a:r>
            <a:r>
              <a:rPr lang="da-DK" sz="3600" dirty="0" err="1"/>
              <a:t>minified</a:t>
            </a:r>
            <a:r>
              <a:rPr lang="da-DK" sz="3600" dirty="0"/>
              <a:t>, når du deployer sitet</a:t>
            </a:r>
          </a:p>
        </p:txBody>
      </p:sp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B5F93E0B-9D39-4517-87ED-E8E3A01E4E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DA619BC-DC8E-472F-8191-15BCD338B8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8450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C838D0-A93F-4698-B9C7-39C105D5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template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FCB10B1-CDCC-4AEF-92D0-A242C6C0B1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Det er en god idé at starte med at lave en template side til dit </a:t>
            </a:r>
            <a:r>
              <a:rPr lang="da-DK" dirty="0" err="1"/>
              <a:t>bootstrap</a:t>
            </a:r>
            <a:r>
              <a:rPr lang="da-DK" dirty="0"/>
              <a:t> website</a:t>
            </a:r>
          </a:p>
          <a:p>
            <a:pPr lvl="1"/>
            <a:r>
              <a:rPr lang="da-DK" dirty="0"/>
              <a:t>Så er du sikker på, at alle links er skrevet rigtigt ind på alle sider og at alle sider kører med Bootstrap</a:t>
            </a:r>
          </a:p>
          <a:p>
            <a:pPr lvl="1"/>
            <a:r>
              <a:rPr lang="da-DK" dirty="0"/>
              <a:t>Hvis du bruger </a:t>
            </a:r>
            <a:r>
              <a:rPr lang="da-DK" dirty="0" err="1"/>
              <a:t>php</a:t>
            </a:r>
            <a:r>
              <a:rPr lang="da-DK" dirty="0"/>
              <a:t> kan du også med fordel lægge disse ting i </a:t>
            </a:r>
            <a:r>
              <a:rPr lang="da-DK" dirty="0" err="1"/>
              <a:t>include</a:t>
            </a:r>
            <a:r>
              <a:rPr lang="da-DK" dirty="0"/>
              <a:t> filer, så du ikke skal kopiere dem fra side til side med risiko for at skrive forkert</a:t>
            </a:r>
          </a:p>
          <a:p>
            <a:r>
              <a:rPr lang="da-DK" dirty="0"/>
              <a:t>Best practice: Lav en template.html (eller </a:t>
            </a:r>
            <a:r>
              <a:rPr lang="da-DK" dirty="0" err="1"/>
              <a:t>template.php</a:t>
            </a:r>
            <a:r>
              <a:rPr lang="da-DK" dirty="0"/>
              <a:t>). Når du skal lave en ny side, laver du en kopi af din template-fil og omdøber den til det, som din nye side skal hedde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7B5D3321-9805-45EC-8D62-1263ABCFA3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4261AEED-61B3-44BA-98B9-1EE3EC1008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7710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86227A-7BBF-4797-9E93-87BB4F31E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Bootstrap template med CDN</a:t>
            </a:r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0A2D265A-D191-4DE8-87D7-7296634F5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9413028" cy="9791990"/>
          </a:xfrm>
        </p:spPr>
        <p:txBody>
          <a:bodyPr>
            <a:noAutofit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!doctype html&gt;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&lt;html lang="en"&gt;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&lt;head&gt;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</a:t>
            </a: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</a:t>
            </a:r>
            <a:r>
              <a:rPr lang="da-DK" altLang="da-DK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Required</a:t>
            </a: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tags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&lt;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="utf-8"&gt;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&lt;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="viewport" content="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device-width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initial-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=1"&gt;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</a:t>
            </a: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Bootstrap CSS --&gt;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&lt;link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="https://cdn.jsdelivr.net/npm/bootstrap@5.3.0-alpha3/dist/css/bootstrap.min.css" 				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stylesheet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integrity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="sha384-KK94CHFLLe+nY2dmCWGMq91rCGa5gtU4mk92HdvYe+M/ 						SXH301p5ILy+dN9+nJOZ"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crossorigin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anonymous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&lt;!-- Din egen CSS her --&gt;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&lt;body&gt;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&lt;!-- Bootstrap Bundle with Popper --&gt;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	&lt;script 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="https://cdn.jsdelivr.net/npm/bootstrap@5.3.0-alpha3/dist/js/bootstrap.bundle.min.js" 			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integrity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="sha384-ENjdO4Dr2bkBIFxQpeoTz1HIcje39Wm4jDKdf19U8gI4ddQ3GYNS7NTKfAdVQSZe" 					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crossorigin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a-DK" alt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anonymous</a:t>
            </a: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"&gt;&lt;/script&gt;</a:t>
            </a:r>
            <a:b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b="1">
                <a:latin typeface="Courier New" panose="02070309020205020404" pitchFamily="49" charset="0"/>
                <a:cs typeface="Courier New" panose="02070309020205020404" pitchFamily="49" charset="0"/>
              </a:rPr>
              <a:t>    	&lt;!-- </a:t>
            </a:r>
            <a:r>
              <a:rPr lang="da-DK" altLang="da-DK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Din egen JavaScript her --&gt;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da-DK" altLang="da-DK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&lt;/body&gt;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da-DK" alt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585718328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Props1.xml><?xml version="1.0" encoding="utf-8"?>
<ds:datastoreItem xmlns:ds="http://schemas.openxmlformats.org/officeDocument/2006/customXml" ds:itemID="{90F54D1D-6291-48DC-B52A-59256D866478}"/>
</file>

<file path=customXml/itemProps2.xml><?xml version="1.0" encoding="utf-8"?>
<ds:datastoreItem xmlns:ds="http://schemas.openxmlformats.org/officeDocument/2006/customXml" ds:itemID="{CC2D1505-2673-4164-8329-11DDEDB4BF57}"/>
</file>

<file path=customXml/itemProps3.xml><?xml version="1.0" encoding="utf-8"?>
<ds:datastoreItem xmlns:ds="http://schemas.openxmlformats.org/officeDocument/2006/customXml" ds:itemID="{CB01E699-5C75-45CE-8DD4-B1F3314D2F61}"/>
</file>

<file path=docProps/app.xml><?xml version="1.0" encoding="utf-8"?>
<Properties xmlns="http://schemas.openxmlformats.org/officeDocument/2006/extended-properties" xmlns:vt="http://schemas.openxmlformats.org/officeDocument/2006/docPropsVTypes">
  <Template>V31-avanceret-SCSS</Template>
  <TotalTime>7746</TotalTime>
  <Words>1353</Words>
  <Application>Microsoft Office PowerPoint</Application>
  <PresentationFormat>Brugerdefineret</PresentationFormat>
  <Paragraphs>102</Paragraphs>
  <Slides>11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Bootstrap</vt:lpstr>
      <vt:lpstr>Hvad er bootstrap?</vt:lpstr>
      <vt:lpstr>Hvad er Bootstrap?</vt:lpstr>
      <vt:lpstr>Installation af Bootstrap</vt:lpstr>
      <vt:lpstr>Installation af Bootstrap</vt:lpstr>
      <vt:lpstr>Installation af Bootstrap</vt:lpstr>
      <vt:lpstr>Minified filer (.min.css eller .min.js)</vt:lpstr>
      <vt:lpstr>Bootstrap template</vt:lpstr>
      <vt:lpstr>Bootstrap template med CDN</vt:lpstr>
      <vt:lpstr>Bootstrap template med downloads</vt:lpstr>
      <vt:lpstr>Bootstrap værktøjer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224</cp:revision>
  <dcterms:modified xsi:type="dcterms:W3CDTF">2023-05-07T17:54:30Z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